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1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 autoAdjust="0"/>
  </p:normalViewPr>
  <p:slideViewPr>
    <p:cSldViewPr snapToGrid="0">
      <p:cViewPr>
        <p:scale>
          <a:sx n="81" d="100"/>
          <a:sy n="81" d="100"/>
        </p:scale>
        <p:origin x="-174" y="-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29-7-2018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29-7-2018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 dirty="0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239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29-7-2018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29-7-2018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29-7-2018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29-7-2018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29-7-2018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29-7-2018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29-7-2018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58" y="-1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090246" y="1030116"/>
            <a:ext cx="9272954" cy="4298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FF00FF"/>
                </a:solidFill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Schuldrest</a:t>
            </a:r>
          </a:p>
          <a:p>
            <a:pPr>
              <a:lnSpc>
                <a:spcPct val="115000"/>
              </a:lnSpc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De schuldrest is het bedrag dat we op een bepaald moment nog verschuldigd zijn</a:t>
            </a:r>
            <a:r>
              <a:rPr lang="nl-NL" sz="400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. </a:t>
            </a:r>
            <a:endParaRPr lang="nl-NL" sz="4000" smtClean="0"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  <a:p>
            <a:pPr>
              <a:lnSpc>
                <a:spcPct val="115000"/>
              </a:lnSpc>
            </a:pPr>
            <a:r>
              <a:rPr lang="nl-NL" sz="4000" smtClean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De </a:t>
            </a: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schuldrest berekenen we door het oorspronkelijk geleende bedrag te verminderen met de al gedane aflossingen.</a:t>
            </a:r>
          </a:p>
        </p:txBody>
      </p:sp>
    </p:spTree>
    <p:extLst>
      <p:ext uri="{BB962C8B-B14F-4D97-AF65-F5344CB8AC3E}">
        <p14:creationId xmlns:p14="http://schemas.microsoft.com/office/powerpoint/2010/main" val="341078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34</Words>
  <Application>Microsoft Office PowerPoint</Application>
  <PresentationFormat>Aangepast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Company>Van Vlimmeren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revision>38</cp:revision>
  <dcterms:created xsi:type="dcterms:W3CDTF">2014-08-25T22:47:39Z</dcterms:created>
  <dcterms:modified xsi:type="dcterms:W3CDTF">2018-07-29T11:35:29Z</dcterms:modified>
</cp:coreProperties>
</file>